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239461" y="952500"/>
            <a:ext cx="15809078" cy="8892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6281</TotalTime>
  <Words>0</Words>
  <Application>Microsoft Office PowerPoint</Application>
  <PresentationFormat>Personnalisé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4" baseType="lpstr">
      <vt:lpstr>Calibri</vt:lpstr>
      <vt:lpstr>Arial</vt:lpstr>
      <vt:lpstr>Office Theme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25 ans de SIJ Suresnes</dc:title>
  <dc:creator>Damien MARTIGNY</dc:creator>
  <cp:lastModifiedBy>Baley BEYE</cp:lastModifiedBy>
  <cp:revision>8</cp:revision>
  <dcterms:created xsi:type="dcterms:W3CDTF">2006-08-16T00:00:00Z</dcterms:created>
  <dcterms:modified xsi:type="dcterms:W3CDTF">2026-01-23T19:36:58Z</dcterms:modified>
  <dc:identifier>DAG3RdeJdKA</dc:identifier>
</cp:coreProperties>
</file>